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89750" cy="100218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12" autoAdjust="0"/>
    <p:restoredTop sz="99884" autoAdjust="0"/>
  </p:normalViewPr>
  <p:slideViewPr>
    <p:cSldViewPr>
      <p:cViewPr varScale="1">
        <p:scale>
          <a:sx n="50" d="100"/>
          <a:sy n="50" d="100"/>
        </p:scale>
        <p:origin x="-286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154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1536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2399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597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5795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7507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743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0718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9911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63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361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13E2A-92C7-48C2-A737-2FE15A700FF9}" type="datetimeFigureOut">
              <a:rPr lang="pt-BR" smtClean="0"/>
              <a:pPr/>
              <a:t>26/08/2022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A86F7-B6B7-42A7-A3AC-97C2F62DA4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115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7691" y="984999"/>
            <a:ext cx="6448969" cy="1323439"/>
          </a:xfrm>
          <a:prstGeom prst="rect">
            <a:avLst/>
          </a:prstGeom>
          <a:ln w="25400">
            <a:noFill/>
          </a:ln>
        </p:spPr>
        <p:txBody>
          <a:bodyPr wrap="square" spcCol="0">
            <a:spAutoFit/>
          </a:bodyPr>
          <a:lstStyle/>
          <a:p>
            <a:pPr algn="ctr"/>
            <a:endParaRPr lang="pt-BR" sz="1600" b="1" dirty="0">
              <a:latin typeface="Arial Black" pitchFamily="34" charset="0"/>
              <a:ea typeface="OpenSymbol" pitchFamily="2" charset="0"/>
              <a:cs typeface="Arial" pitchFamily="34" charset="0"/>
            </a:endParaRPr>
          </a:p>
          <a:p>
            <a:pPr algn="ctr"/>
            <a:endParaRPr lang="pt-BR" sz="1600" b="1" dirty="0">
              <a:latin typeface="Arial Black" pitchFamily="34" charset="0"/>
              <a:ea typeface="OpenSymbol" pitchFamily="2" charset="0"/>
              <a:cs typeface="Arial" pitchFamily="34" charset="0"/>
            </a:endParaRPr>
          </a:p>
          <a:p>
            <a:pPr algn="ctr"/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OpenSymbol" pitchFamily="2" charset="0"/>
              <a:cs typeface="Arial" pitchFamily="34" charset="0"/>
            </a:endParaRPr>
          </a:p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578730" y="9046497"/>
            <a:ext cx="5450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/>
              <a:t>VIAÇÃO COLOMBO LTDA</a:t>
            </a:r>
            <a:endParaRPr lang="pt-BR" sz="1200" dirty="0"/>
          </a:p>
          <a:p>
            <a:r>
              <a:rPr lang="pt-BR" sz="1200" dirty="0"/>
              <a:t>Rodovia da Uva, 3884 - Roça  Grande Colombo - Paraná CEP 83402-000</a:t>
            </a:r>
          </a:p>
          <a:p>
            <a:r>
              <a:rPr lang="pt-BR" sz="1200" dirty="0"/>
              <a:t>Telefone: (41) 3525-4700    -   </a:t>
            </a:r>
            <a:r>
              <a:rPr lang="pt-BR" sz="1200" b="1" dirty="0" err="1"/>
              <a:t>www</a:t>
            </a:r>
            <a:r>
              <a:rPr lang="pt-BR" sz="1200" b="1" dirty="0"/>
              <a:t>. viacaocolombo.com.br</a:t>
            </a:r>
            <a:endParaRPr lang="pt-BR" b="1" dirty="0"/>
          </a:p>
        </p:txBody>
      </p:sp>
      <p:sp>
        <p:nvSpPr>
          <p:cNvPr id="11" name="Retângulo 10"/>
          <p:cNvSpPr/>
          <p:nvPr/>
        </p:nvSpPr>
        <p:spPr>
          <a:xfrm>
            <a:off x="188640" y="107716"/>
            <a:ext cx="6480720" cy="6268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188640" y="9010848"/>
            <a:ext cx="6480720" cy="7666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88640" y="776536"/>
            <a:ext cx="6480720" cy="81369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rgbClr val="FF0000"/>
              </a:solidFill>
              <a:latin typeface="Arial Black" pitchFamily="34" charset="0"/>
              <a:ea typeface="OpenSymbol" pitchFamily="2" charset="0"/>
              <a:cs typeface="Arial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696" y="9066672"/>
            <a:ext cx="773037" cy="653142"/>
          </a:xfrm>
          <a:prstGeom prst="rect">
            <a:avLst/>
          </a:prstGeom>
        </p:spPr>
      </p:pic>
      <p:sp>
        <p:nvSpPr>
          <p:cNvPr id="22" name="Retângulo 3"/>
          <p:cNvSpPr/>
          <p:nvPr/>
        </p:nvSpPr>
        <p:spPr>
          <a:xfrm>
            <a:off x="201601" y="106536"/>
            <a:ext cx="6480360" cy="88069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>
            <a:noAutofit/>
          </a:bodyPr>
          <a:lstStyle/>
          <a:p>
            <a:pPr marL="0" marR="0" lvl="0" indent="0" algn="ctr" rtl="0" hangingPunct="1">
              <a:buNone/>
              <a:tabLst/>
            </a:pPr>
            <a:endParaRPr lang="pt-BR" sz="2400" dirty="0">
              <a:latin typeface="Times New Roman" pitchFamily="18"/>
              <a:ea typeface="Lucida Sans Unicode" pitchFamily="2"/>
              <a:cs typeface="Tahoma" pitchFamily="2"/>
            </a:endParaRPr>
          </a:p>
          <a:p>
            <a:pPr marL="0" marR="0" lvl="0" indent="0" algn="ctr" rtl="0" hangingPunct="1">
              <a:buNone/>
              <a:tabLst/>
            </a:pPr>
            <a:endParaRPr lang="pt-BR" sz="2400" dirty="0">
              <a:latin typeface="Times New Roman" pitchFamily="18"/>
              <a:ea typeface="Lucida Sans Unicode" pitchFamily="2"/>
              <a:cs typeface="Tahoma" pitchFamily="2"/>
            </a:endParaRPr>
          </a:p>
          <a:p>
            <a:pPr marL="0" marR="0" lvl="0" indent="0" algn="ctr" rtl="0" hangingPunct="1">
              <a:buNone/>
              <a:tabLst/>
            </a:pPr>
            <a:r>
              <a:rPr lang="pt-BR" sz="2800" b="1" i="0" u="none" strike="noStrike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buNone/>
              <a:tabLst/>
            </a:pPr>
            <a:r>
              <a:rPr lang="pt-BR" sz="3200" b="1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Alterações de Horários</a:t>
            </a:r>
          </a:p>
          <a:p>
            <a:pPr marL="0" marR="0" lvl="0" indent="0" algn="ctr" rtl="0" hangingPunct="1">
              <a:buNone/>
              <a:tabLst/>
            </a:pPr>
            <a:r>
              <a:rPr lang="pt-BR" sz="2000" b="1" i="0" u="none" strike="noStrike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 </a:t>
            </a:r>
          </a:p>
          <a:p>
            <a:pPr marL="0" marR="0" lvl="0" indent="0" algn="ctr" rtl="0" hangingPunct="1">
              <a:buNone/>
              <a:tabLst/>
            </a:pPr>
            <a:r>
              <a:rPr lang="pt-BR" sz="2300" b="1" i="0" u="none" strike="noStrike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LINHA U11- ITAJACURU/SANTA GEMA                      </a:t>
            </a:r>
          </a:p>
          <a:p>
            <a:pPr marL="0" marR="0" lvl="0" indent="0" algn="ctr" rtl="0" hangingPunct="1">
              <a:buNone/>
              <a:tabLst/>
            </a:pPr>
            <a:endParaRPr lang="pt-BR" sz="2300" b="1" dirty="0">
              <a:solidFill>
                <a:srgbClr val="000000"/>
              </a:solidFill>
              <a:latin typeface="Arial Black" pitchFamily="34"/>
              <a:ea typeface="OpenSymbol" pitchFamily="2"/>
              <a:cs typeface="Arial" pitchFamily="34"/>
            </a:endParaRPr>
          </a:p>
          <a:p>
            <a:pPr algn="just"/>
            <a:r>
              <a:rPr lang="pt-BR" sz="2800" b="1" i="0" u="none" strike="noStrike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Devido a várias reclamações durante a semana, segue alteração de horário à partir de 29/08/2022.</a:t>
            </a:r>
          </a:p>
          <a:p>
            <a:pPr algn="just"/>
            <a:endParaRPr lang="pt-BR" sz="2800" b="1" i="0" u="none" strike="noStrike" dirty="0">
              <a:solidFill>
                <a:srgbClr val="000000"/>
              </a:solidFill>
              <a:latin typeface="Arial Black" pitchFamily="34"/>
              <a:ea typeface="OpenSymbol" pitchFamily="2"/>
              <a:cs typeface="Arial" pitchFamily="34"/>
            </a:endParaRPr>
          </a:p>
          <a:p>
            <a:pPr marL="0" marR="0" lvl="0" indent="0" algn="ctr" rtl="0" hangingPunct="1">
              <a:buNone/>
              <a:tabLst/>
            </a:pPr>
            <a:r>
              <a:rPr lang="pt-BR" sz="2800" b="1" i="0" u="none" strike="noStrike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Saídas de Colombo / Dias Úteis</a:t>
            </a:r>
          </a:p>
          <a:p>
            <a:pPr marL="0" marR="0" lvl="0" indent="0" algn="ctr" rtl="0" hangingPunct="1">
              <a:lnSpc>
                <a:spcPct val="150000"/>
              </a:lnSpc>
              <a:buNone/>
              <a:tabLst/>
            </a:pPr>
            <a:r>
              <a:rPr lang="pt-BR" sz="2800" b="1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06:50  </a:t>
            </a:r>
            <a:r>
              <a:rPr lang="pt-BR" sz="2400" b="1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Via </a:t>
            </a:r>
            <a:r>
              <a:rPr lang="pt-BR" sz="2400" b="1" dirty="0" err="1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Itajacuru</a:t>
            </a:r>
            <a:r>
              <a:rPr lang="pt-BR" sz="2400" b="1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/Santa Gema</a:t>
            </a:r>
          </a:p>
          <a:p>
            <a:pPr marL="0" marR="0" lvl="0" indent="0" algn="ctr" rtl="0" hangingPunct="1">
              <a:lnSpc>
                <a:spcPct val="150000"/>
              </a:lnSpc>
              <a:buNone/>
              <a:tabLst/>
            </a:pPr>
            <a:r>
              <a:rPr lang="pt-BR" sz="2800" b="1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12:00  </a:t>
            </a:r>
            <a:r>
              <a:rPr lang="pt-BR" sz="2400" b="1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Via </a:t>
            </a:r>
            <a:r>
              <a:rPr lang="pt-BR" sz="2400" b="1" dirty="0" err="1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Itajacuru</a:t>
            </a:r>
            <a:r>
              <a:rPr lang="pt-BR" sz="2400" b="1" dirty="0">
                <a:solidFill>
                  <a:srgbClr val="000000"/>
                </a:solidFill>
                <a:latin typeface="Arial Black" pitchFamily="34"/>
                <a:ea typeface="OpenSymbol" pitchFamily="2"/>
                <a:cs typeface="Arial" pitchFamily="34"/>
              </a:rPr>
              <a:t>/Santa Gema</a:t>
            </a:r>
          </a:p>
          <a:p>
            <a:pPr lvl="0" algn="ctr">
              <a:lnSpc>
                <a:spcPct val="150000"/>
              </a:lnSpc>
            </a:pPr>
            <a:r>
              <a:rPr lang="pt-BR" sz="2800" b="1" i="0" u="none" strike="noStrike" dirty="0">
                <a:solidFill>
                  <a:srgbClr val="FF0000"/>
                </a:solidFill>
                <a:latin typeface="Arial Black" pitchFamily="34"/>
                <a:ea typeface="OpenSymbol" pitchFamily="2"/>
                <a:cs typeface="Arial" pitchFamily="34"/>
              </a:rPr>
              <a:t>18:10</a:t>
            </a:r>
            <a:r>
              <a:rPr lang="pt-BR" sz="2800" b="1" dirty="0">
                <a:solidFill>
                  <a:srgbClr val="FF0000"/>
                </a:solidFill>
                <a:latin typeface="Arial Black" pitchFamily="34"/>
                <a:ea typeface="OpenSymbol" pitchFamily="2"/>
                <a:cs typeface="Arial" pitchFamily="34"/>
              </a:rPr>
              <a:t>  </a:t>
            </a:r>
            <a:r>
              <a:rPr lang="pt-BR" sz="2400" b="1" dirty="0">
                <a:solidFill>
                  <a:srgbClr val="FF0000"/>
                </a:solidFill>
                <a:latin typeface="Arial Black" pitchFamily="34"/>
                <a:ea typeface="OpenSymbol" pitchFamily="2"/>
                <a:cs typeface="Arial" pitchFamily="34"/>
              </a:rPr>
              <a:t>Via </a:t>
            </a:r>
            <a:r>
              <a:rPr lang="pt-BR" sz="2400" b="1" dirty="0" err="1">
                <a:solidFill>
                  <a:srgbClr val="FF0000"/>
                </a:solidFill>
                <a:latin typeface="Arial Black" pitchFamily="34"/>
                <a:ea typeface="OpenSymbol" pitchFamily="2"/>
                <a:cs typeface="Arial" pitchFamily="34"/>
              </a:rPr>
              <a:t>Itajacuru</a:t>
            </a:r>
            <a:r>
              <a:rPr lang="pt-BR" sz="2400" b="1" dirty="0">
                <a:solidFill>
                  <a:srgbClr val="FF0000"/>
                </a:solidFill>
                <a:latin typeface="Arial Black" pitchFamily="34"/>
                <a:ea typeface="OpenSymbol" pitchFamily="2"/>
                <a:cs typeface="Arial" pitchFamily="34"/>
              </a:rPr>
              <a:t>/Santa Gema</a:t>
            </a:r>
            <a:endParaRPr lang="pt-BR" sz="2400" b="1" i="0" u="none" strike="noStrike" dirty="0">
              <a:solidFill>
                <a:srgbClr val="FF0000"/>
              </a:solidFill>
              <a:latin typeface="Arial Black" pitchFamily="34"/>
              <a:ea typeface="OpenSymbol" pitchFamily="2"/>
              <a:cs typeface="Arial" pitchFamily="34"/>
            </a:endParaRPr>
          </a:p>
          <a:p>
            <a:pPr marL="0" marR="0" lvl="0" indent="0" rtl="0" hangingPunct="1">
              <a:buNone/>
              <a:tabLst/>
            </a:pPr>
            <a:endParaRPr lang="pt-BR" sz="2800" b="1" i="0" u="none" strike="noStrike" dirty="0">
              <a:solidFill>
                <a:srgbClr val="000000"/>
              </a:solidFill>
              <a:latin typeface="Arial Black" pitchFamily="34"/>
              <a:ea typeface="OpenSymbol" pitchFamily="2"/>
              <a:cs typeface="Arial" pitchFamily="34"/>
            </a:endParaRPr>
          </a:p>
        </p:txBody>
      </p:sp>
      <p:sp>
        <p:nvSpPr>
          <p:cNvPr id="25" name="Retângulo 6"/>
          <p:cNvSpPr/>
          <p:nvPr/>
        </p:nvSpPr>
        <p:spPr>
          <a:xfrm>
            <a:off x="188640" y="107280"/>
            <a:ext cx="6480360" cy="645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>
            <a:noAutofit/>
          </a:bodyPr>
          <a:lstStyle/>
          <a:p>
            <a:pPr marL="0" marR="0" lvl="0" indent="0" algn="ctr" rtl="0" hangingPunct="1">
              <a:buNone/>
              <a:tabLst/>
            </a:pPr>
            <a:r>
              <a:rPr lang="pt-BR" sz="3600" b="1" i="0" u="none" strike="noStrike" dirty="0">
                <a:solidFill>
                  <a:srgbClr val="000000"/>
                </a:solidFill>
                <a:latin typeface="Arial Black" pitchFamily="34"/>
                <a:ea typeface="Lucida Sans Unicode" pitchFamily="2"/>
                <a:cs typeface="Arial" pitchFamily="34"/>
              </a:rPr>
              <a:t>CARO USUÁRIO</a:t>
            </a:r>
          </a:p>
        </p:txBody>
      </p:sp>
      <p:sp>
        <p:nvSpPr>
          <p:cNvPr id="26" name="CaixaDeTexto 8"/>
          <p:cNvSpPr/>
          <p:nvPr/>
        </p:nvSpPr>
        <p:spPr>
          <a:xfrm>
            <a:off x="185400" y="776520"/>
            <a:ext cx="6470999" cy="5536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0000"/>
          </a:solidFill>
          <a:ln w="25400">
            <a:solidFill>
              <a:srgbClr val="000000"/>
            </a:solidFill>
            <a:prstDash val="solid"/>
          </a:ln>
        </p:spPr>
        <p:txBody>
          <a:bodyPr vert="horz" wrap="square" lIns="90000" tIns="45000" rIns="90000" bIns="45000" compatLnSpc="0">
            <a:noAutofit/>
          </a:bodyPr>
          <a:lstStyle/>
          <a:p>
            <a:pPr marL="0" marR="0" lvl="0" indent="0" algn="ctr" rtl="0" hangingPunct="1">
              <a:buNone/>
              <a:tabLst/>
            </a:pPr>
            <a:r>
              <a:rPr lang="pt-BR" sz="3000" b="1" dirty="0">
                <a:solidFill>
                  <a:srgbClr val="FFFFFF"/>
                </a:solidFill>
                <a:latin typeface="Arial Black" pitchFamily="34"/>
                <a:ea typeface="OpenSymbol" pitchFamily="2"/>
                <a:cs typeface="Arial" pitchFamily="34"/>
              </a:rPr>
              <a:t>COMUNICADO</a:t>
            </a:r>
            <a:r>
              <a:rPr lang="pt-BR" sz="3000" b="1" i="0" u="none" strike="noStrike" dirty="0">
                <a:solidFill>
                  <a:srgbClr val="FFFFFF"/>
                </a:solidFill>
                <a:latin typeface="Arial Black" pitchFamily="34"/>
                <a:ea typeface="OpenSymbol" pitchFamily="2"/>
                <a:cs typeface="Arial" pitchFamily="34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965585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</TotalTime>
  <Words>74</Words>
  <Application>Microsoft Office PowerPoint</Application>
  <PresentationFormat>Papel A4 (210 x 297 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wcorrea</dc:creator>
  <cp:lastModifiedBy>adriano.cavalheiro</cp:lastModifiedBy>
  <cp:revision>196</cp:revision>
  <cp:lastPrinted>2022-08-25T19:35:58Z</cp:lastPrinted>
  <dcterms:created xsi:type="dcterms:W3CDTF">2015-08-19T13:25:48Z</dcterms:created>
  <dcterms:modified xsi:type="dcterms:W3CDTF">2022-08-26T12:16:07Z</dcterms:modified>
</cp:coreProperties>
</file>